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9"/>
  </p:notesMasterIdLst>
  <p:handoutMasterIdLst>
    <p:handoutMasterId r:id="rId10"/>
  </p:handoutMasterIdLst>
  <p:sldIdLst>
    <p:sldId id="256" r:id="rId6"/>
    <p:sldId id="331" r:id="rId7"/>
    <p:sldId id="330"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bb34ef17d59ed40bdd8a1a929c83364952981d9a40cb28097c364b8bcd48d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23A"/>
    <a:srgbClr val="165788"/>
    <a:srgbClr val="8F3F6D"/>
    <a:srgbClr val="394A58"/>
    <a:srgbClr val="E6B11A"/>
    <a:srgbClr val="63B1E5"/>
    <a:srgbClr val="8996A0"/>
    <a:srgbClr val="D1D4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C1F2F-7084-4CE7-A3B2-0BFBDEE5487B}" v="5" dt="2022-07-26T15:53:57.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8" d="100"/>
          <a:sy n="68" d="100"/>
        </p:scale>
        <p:origin x="1168" y="56"/>
      </p:cViewPr>
      <p:guideLst>
        <p:guide orient="horz" pos="3485"/>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F46EB-7A21-494F-86C2-E85B76E71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916C53-0B2E-4B07-9C5D-7A4E2DB6C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BFDF2-1EC4-4DBA-A394-0395F76B2F76}" type="datetimeFigureOut">
              <a:rPr lang="en-US" smtClean="0"/>
              <a:t>8/3/2022</a:t>
            </a:fld>
            <a:endParaRPr lang="en-US"/>
          </a:p>
        </p:txBody>
      </p:sp>
      <p:sp>
        <p:nvSpPr>
          <p:cNvPr id="4" name="Footer Placeholder 3">
            <a:extLst>
              <a:ext uri="{FF2B5EF4-FFF2-40B4-BE49-F238E27FC236}">
                <a16:creationId xmlns:a16="http://schemas.microsoft.com/office/drawing/2014/main" id="{78B76747-E99F-4F11-A4E6-16D036A45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59DFB-C243-4F9C-80A0-32D3DCF764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E9D31-A4E7-422F-95A1-6ACDC2EC6A9C}" type="slidenum">
              <a:rPr lang="en-US" smtClean="0"/>
              <a:t>‹#›</a:t>
            </a:fld>
            <a:endParaRPr lang="en-US"/>
          </a:p>
        </p:txBody>
      </p:sp>
    </p:spTree>
    <p:extLst>
      <p:ext uri="{BB962C8B-B14F-4D97-AF65-F5344CB8AC3E}">
        <p14:creationId xmlns:p14="http://schemas.microsoft.com/office/powerpoint/2010/main" val="376731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F4D-BF60-4DD7-A0C2-0C32139BD1ED}" type="datetimeFigureOut">
              <a:rPr lang="en-US" smtClean="0"/>
              <a:t>8/3/2022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6481-52D4-465B-8CA4-68FEC7E46002}" type="slidenum">
              <a:rPr lang="en-US" smtClean="0"/>
              <a:t>‹#›</a:t>
            </a:fld>
            <a:endParaRPr lang="en-US"/>
          </a:p>
        </p:txBody>
      </p:sp>
    </p:spTree>
    <p:extLst>
      <p:ext uri="{BB962C8B-B14F-4D97-AF65-F5344CB8AC3E}">
        <p14:creationId xmlns:p14="http://schemas.microsoft.com/office/powerpoint/2010/main" val="24140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75355"/>
            <a:ext cx="7086600" cy="1225021"/>
          </a:xfrm>
          <a:prstGeom prst="rect">
            <a:avLst/>
          </a:prstGeom>
        </p:spPr>
        <p:txBody>
          <a:bodyPr/>
          <a:lstStyle>
            <a:lvl1pPr algn="l">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178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92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448278"/>
            <a:ext cx="3886200" cy="75670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614841"/>
            <a:ext cx="3886200" cy="833437"/>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52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85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852841"/>
            <a:ext cx="2020094"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208264"/>
            <a:ext cx="2020094"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852841"/>
            <a:ext cx="2020888"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208264"/>
            <a:ext cx="2020888"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9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9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6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1695"/>
            <a:ext cx="1504157" cy="645583"/>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51695"/>
            <a:ext cx="2555875" cy="3251729"/>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97278"/>
            <a:ext cx="1504157" cy="2606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4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667000"/>
            <a:ext cx="2743200" cy="314854"/>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40431"/>
            <a:ext cx="2743200" cy="22860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981854"/>
            <a:ext cx="2743200" cy="447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07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60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52577"/>
            <a:ext cx="1028700" cy="32508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577"/>
            <a:ext cx="3009900" cy="32508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4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81"/>
            <a:ext cx="8229600" cy="173156"/>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900F9C-ABF5-434C-AEA4-E15F39E0C077}" type="datetimeFigureOut">
              <a:rPr lang="en-US" smtClean="0"/>
              <a:t>8/3/2022</a:t>
            </a:fld>
            <a:endParaRPr lang="en-US" dirty="0"/>
          </a:p>
        </p:txBody>
      </p:sp>
      <p:sp>
        <p:nvSpPr>
          <p:cNvPr id="6" name="Slide Number Placeholder 5"/>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5604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3361"/>
            <a:ext cx="8229600" cy="173156"/>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00F9C-ABF5-434C-AEA4-E15F39E0C077}" type="datetimeFigureOut">
              <a:rPr lang="en-US" smtClean="0"/>
              <a:t>8/3/2022</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221939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00F9C-ABF5-434C-AEA4-E15F39E0C077}" type="datetimeFigureOut">
              <a:rPr lang="en-US" smtClean="0"/>
              <a:t>8/3/2022</a:t>
            </a:fld>
            <a:endParaRPr lang="en-US" dirty="0"/>
          </a:p>
        </p:txBody>
      </p:sp>
      <p:sp>
        <p:nvSpPr>
          <p:cNvPr id="8" name="Footer Placeholder 7"/>
          <p:cNvSpPr>
            <a:spLocks noGrp="1"/>
          </p:cNvSpPr>
          <p:nvPr>
            <p:ph type="ftr" sz="quarter" idx="11"/>
          </p:nvPr>
        </p:nvSpPr>
        <p:spPr>
          <a:xfrm>
            <a:off x="3124200" y="5296959"/>
            <a:ext cx="2895600" cy="30427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0295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5900F9C-ABF5-434C-AEA4-E15F39E0C077}" type="datetimeFigureOut">
              <a:rPr lang="en-US" smtClean="0"/>
              <a:t>8/3/2022</a:t>
            </a:fld>
            <a:endParaRPr lang="en-US" dirty="0"/>
          </a:p>
        </p:txBody>
      </p:sp>
      <p:sp>
        <p:nvSpPr>
          <p:cNvPr id="5" name="Slide Number Placeholder 4"/>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6983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00F9C-ABF5-434C-AEA4-E15F39E0C077}" type="datetimeFigureOut">
              <a:rPr lang="en-US" smtClean="0"/>
              <a:t>8/3/2022</a:t>
            </a:fld>
            <a:endParaRPr lang="en-US" dirty="0"/>
          </a:p>
        </p:txBody>
      </p:sp>
      <p:sp>
        <p:nvSpPr>
          <p:cNvPr id="4" name="Slide Number Placeholder 3"/>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29423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241" y="227542"/>
            <a:ext cx="3008313" cy="968375"/>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27542"/>
            <a:ext cx="5111750" cy="4633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4241" y="1195918"/>
            <a:ext cx="3008313" cy="36649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8/3/2022</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2011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8/3/2022</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16412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183569"/>
            <a:ext cx="3886200" cy="816681"/>
          </a:xfrm>
        </p:spPr>
        <p:txBody>
          <a:bodyPr/>
          <a:lstStyle/>
          <a:p>
            <a:r>
              <a:rPr lang="en-US"/>
              <a:t>Click to edit Master title style</a:t>
            </a:r>
          </a:p>
        </p:txBody>
      </p:sp>
      <p:sp>
        <p:nvSpPr>
          <p:cNvPr id="3" name="Subtitle 2"/>
          <p:cNvSpPr>
            <a:spLocks noGrp="1"/>
          </p:cNvSpPr>
          <p:nvPr>
            <p:ph type="subTitle" idx="1"/>
          </p:nvPr>
        </p:nvSpPr>
        <p:spPr>
          <a:xfrm>
            <a:off x="685800" y="2159000"/>
            <a:ext cx="3200400" cy="973667"/>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3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589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330673"/>
            <a:ext cx="2133600" cy="304271"/>
          </a:xfrm>
          <a:prstGeom prst="rect">
            <a:avLst/>
          </a:prstGeom>
        </p:spPr>
        <p:txBody>
          <a:bodyPr vert="horz" lIns="91440" tIns="45720" rIns="91440" bIns="45720" rtlCol="0" anchor="ctr"/>
          <a:lstStyle>
            <a:lvl1pPr algn="l">
              <a:defRPr sz="1000">
                <a:solidFill>
                  <a:schemeClr val="bg1"/>
                </a:solidFill>
                <a:latin typeface="+mn-lt"/>
              </a:defRPr>
            </a:lvl1pPr>
          </a:lstStyle>
          <a:p>
            <a:fld id="{45900F9C-ABF5-434C-AEA4-E15F39E0C077}" type="datetimeFigureOut">
              <a:rPr lang="en-US" smtClean="0"/>
              <a:pPr/>
              <a:t>8/3/2022</a:t>
            </a:fld>
            <a:endParaRPr lang="en-US" dirty="0"/>
          </a:p>
        </p:txBody>
      </p:sp>
      <p:sp>
        <p:nvSpPr>
          <p:cNvPr id="6" name="Slide Number Placeholder 5"/>
          <p:cNvSpPr>
            <a:spLocks noGrp="1"/>
          </p:cNvSpPr>
          <p:nvPr>
            <p:ph type="sldNum" sz="quarter" idx="4"/>
          </p:nvPr>
        </p:nvSpPr>
        <p:spPr>
          <a:xfrm>
            <a:off x="6553200" y="5330673"/>
            <a:ext cx="2133600" cy="304271"/>
          </a:xfrm>
          <a:prstGeom prst="rect">
            <a:avLst/>
          </a:prstGeom>
        </p:spPr>
        <p:txBody>
          <a:bodyPr vert="horz" lIns="91440" tIns="45720" rIns="91440" bIns="45720" rtlCol="0" anchor="ctr"/>
          <a:lstStyle>
            <a:lvl1pPr algn="r">
              <a:defRPr sz="1000">
                <a:solidFill>
                  <a:srgbClr val="FFFFFF"/>
                </a:solidFill>
              </a:defRPr>
            </a:lvl1pPr>
          </a:lstStyle>
          <a:p>
            <a:r>
              <a:rPr lang="en-US" dirty="0"/>
              <a:t>www.awra.org</a:t>
            </a:r>
          </a:p>
        </p:txBody>
      </p:sp>
      <p:cxnSp>
        <p:nvCxnSpPr>
          <p:cNvPr id="8" name="Straight Connector 7">
            <a:extLst>
              <a:ext uri="{FF2B5EF4-FFF2-40B4-BE49-F238E27FC236}">
                <a16:creationId xmlns:a16="http://schemas.microsoft.com/office/drawing/2014/main" id="{11A109CA-BA56-4DDC-A3D8-FA891E59EF5D}"/>
              </a:ext>
            </a:extLst>
          </p:cNvPr>
          <p:cNvCxnSpPr/>
          <p:nvPr userDrawn="1"/>
        </p:nvCxnSpPr>
        <p:spPr>
          <a:xfrm>
            <a:off x="0" y="141889"/>
            <a:ext cx="9144000" cy="0"/>
          </a:xfrm>
          <a:prstGeom prst="line">
            <a:avLst/>
          </a:prstGeom>
          <a:ln w="22225">
            <a:solidFill>
              <a:srgbClr val="69923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9333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0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577"/>
            <a:ext cx="4114800" cy="63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89000"/>
            <a:ext cx="4114800" cy="251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531306"/>
            <a:ext cx="1066800" cy="20284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8/3/2022</a:t>
            </a:fld>
            <a:endParaRPr lang="en-US"/>
          </a:p>
        </p:txBody>
      </p:sp>
      <p:sp>
        <p:nvSpPr>
          <p:cNvPr id="5" name="Footer Placeholder 4"/>
          <p:cNvSpPr>
            <a:spLocks noGrp="1"/>
          </p:cNvSpPr>
          <p:nvPr>
            <p:ph type="ftr" sz="quarter" idx="3"/>
          </p:nvPr>
        </p:nvSpPr>
        <p:spPr>
          <a:xfrm>
            <a:off x="1562100" y="3531306"/>
            <a:ext cx="1447800" cy="2028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531306"/>
            <a:ext cx="1066800" cy="20284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4412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DECAEABB-EC64-39A3-2684-169B7D57F079}"/>
              </a:ext>
            </a:extLst>
          </p:cNvPr>
          <p:cNvPicPr>
            <a:picLocks noChangeAspect="1"/>
          </p:cNvPicPr>
          <p:nvPr/>
        </p:nvPicPr>
        <p:blipFill>
          <a:blip r:embed="rId2"/>
          <a:stretch>
            <a:fillRect/>
          </a:stretch>
        </p:blipFill>
        <p:spPr>
          <a:xfrm>
            <a:off x="0" y="0"/>
            <a:ext cx="9144000" cy="5715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3200" dirty="0">
                <a:solidFill>
                  <a:srgbClr val="165788"/>
                </a:solidFill>
                <a:ea typeface="Open Sans" panose="020B0606030504020204" pitchFamily="34" charset="0"/>
                <a:cs typeface="Open Sans" panose="020B0606030504020204" pitchFamily="34" charset="0"/>
              </a:rPr>
              <a:t>2023 Summer Conference</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400" dirty="0">
                <a:solidFill>
                  <a:srgbClr val="165788"/>
                </a:solidFill>
                <a:ea typeface="Open Sans" panose="020B0606030504020204" pitchFamily="34" charset="0"/>
                <a:cs typeface="Open Sans" panose="020B0606030504020204" pitchFamily="34" charset="0"/>
              </a:rPr>
              <a:t>[INSERT SESSION TITLE]</a:t>
            </a:r>
          </a:p>
          <a:p>
            <a:pPr marL="0" indent="0">
              <a:buNone/>
            </a:pPr>
            <a:r>
              <a:rPr lang="en-US" sz="2400" dirty="0">
                <a:solidFill>
                  <a:srgbClr val="165788"/>
                </a:solidFill>
                <a:ea typeface="Open Sans" panose="020B0606030504020204" pitchFamily="34" charset="0"/>
                <a:cs typeface="Open Sans" panose="020B0606030504020204" pitchFamily="34" charset="0"/>
              </a:rPr>
              <a:t>[INSERT SESSION NUMBER]</a:t>
            </a:r>
          </a:p>
        </p:txBody>
      </p:sp>
      <p:sp>
        <p:nvSpPr>
          <p:cNvPr id="9" name="Content Placeholder 2">
            <a:extLst>
              <a:ext uri="{FF2B5EF4-FFF2-40B4-BE49-F238E27FC236}">
                <a16:creationId xmlns:a16="http://schemas.microsoft.com/office/drawing/2014/main" id="{4C3580E7-041F-4356-96E0-641995210580}"/>
              </a:ext>
            </a:extLst>
          </p:cNvPr>
          <p:cNvSpPr txBox="1">
            <a:spLocks/>
          </p:cNvSpPr>
          <p:nvPr/>
        </p:nvSpPr>
        <p:spPr>
          <a:xfrm>
            <a:off x="457200" y="3004298"/>
            <a:ext cx="8444752" cy="19274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solidFill>
                  <a:srgbClr val="394A58"/>
                </a:solidFill>
                <a:ea typeface="Open Sans" panose="020B0606030504020204" pitchFamily="34" charset="0"/>
                <a:cs typeface="Open Sans" panose="020B0606030504020204" pitchFamily="34" charset="0"/>
              </a:rPr>
              <a:t>PRESENTERS: [Insert presenter information] </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75189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3200" dirty="0">
                <a:solidFill>
                  <a:srgbClr val="165788"/>
                </a:solidFill>
                <a:ea typeface="Open Sans" panose="020B0606030504020204" pitchFamily="34" charset="0"/>
                <a:cs typeface="Open Sans" panose="020B0606030504020204" pitchFamily="34" charset="0"/>
              </a:rPr>
              <a:t>Thank you for participating!</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800" dirty="0">
                <a:solidFill>
                  <a:srgbClr val="165788"/>
                </a:solidFill>
                <a:ea typeface="Open Sans" panose="020B0606030504020204" pitchFamily="34" charset="0"/>
                <a:cs typeface="Open Sans" panose="020B0606030504020204" pitchFamily="34" charset="0"/>
              </a:rPr>
              <a:t>Contact us with questions:</a:t>
            </a:r>
          </a:p>
          <a:p>
            <a:pPr marL="0" indent="0">
              <a:buNone/>
            </a:pPr>
            <a:r>
              <a:rPr lang="en-US" sz="2400" dirty="0">
                <a:solidFill>
                  <a:srgbClr val="394A58"/>
                </a:solidFill>
                <a:ea typeface="Open Sans" panose="020B0606030504020204" pitchFamily="34" charset="0"/>
                <a:cs typeface="Open Sans" panose="020B0606030504020204" pitchFamily="34" charset="0"/>
              </a:rPr>
              <a:t>Presenters: [Insert presenter names and contact information]</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2364300686"/>
      </p:ext>
    </p:extLst>
  </p:cSld>
  <p:clrMapOvr>
    <a:masterClrMapping/>
  </p:clrMapOvr>
</p:sld>
</file>

<file path=ppt/theme/theme1.xml><?xml version="1.0" encoding="utf-8"?>
<a:theme xmlns:a="http://schemas.openxmlformats.org/drawingml/2006/main" name="Office Theme">
  <a:themeElements>
    <a:clrScheme name="AWRA Colors">
      <a:dk1>
        <a:sysClr val="windowText" lastClr="000000"/>
      </a:dk1>
      <a:lt1>
        <a:sysClr val="window" lastClr="FFFFFF"/>
      </a:lt1>
      <a:dk2>
        <a:srgbClr val="1B4C7F"/>
      </a:dk2>
      <a:lt2>
        <a:srgbClr val="C4C8C9"/>
      </a:lt2>
      <a:accent1>
        <a:srgbClr val="57A1DA"/>
      </a:accent1>
      <a:accent2>
        <a:srgbClr val="658C38"/>
      </a:accent2>
      <a:accent3>
        <a:srgbClr val="FEBB24"/>
      </a:accent3>
      <a:accent4>
        <a:srgbClr val="772953"/>
      </a:accent4>
      <a:accent5>
        <a:srgbClr val="D76F26"/>
      </a:accent5>
      <a:accent6>
        <a:srgbClr val="61727F"/>
      </a:accent6>
      <a:hlink>
        <a:srgbClr val="658C38"/>
      </a:hlink>
      <a:folHlink>
        <a:srgbClr val="772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d7be66-8a9b-4ab2-a091-4e1645d8237e">
      <Terms xmlns="http://schemas.microsoft.com/office/infopath/2007/PartnerControls"/>
    </lcf76f155ced4ddcb4097134ff3c332f>
    <TaxCatchAll xmlns="2813a529-4c33-4445-99c6-5fcef49ea1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02DF9D4B62124C94D3848D8E925D44" ma:contentTypeVersion="16" ma:contentTypeDescription="Create a new document." ma:contentTypeScope="" ma:versionID="6e8929f58863c71dacc65966b4a8790b">
  <xsd:schema xmlns:xsd="http://www.w3.org/2001/XMLSchema" xmlns:xs="http://www.w3.org/2001/XMLSchema" xmlns:p="http://schemas.microsoft.com/office/2006/metadata/properties" xmlns:ns2="39d7be66-8a9b-4ab2-a091-4e1645d8237e" xmlns:ns3="2813a529-4c33-4445-99c6-5fcef49ea118" targetNamespace="http://schemas.microsoft.com/office/2006/metadata/properties" ma:root="true" ma:fieldsID="8118b5ecca90a62e8489d69939a6649c" ns2:_="" ns3:_="">
    <xsd:import namespace="39d7be66-8a9b-4ab2-a091-4e1645d8237e"/>
    <xsd:import namespace="2813a529-4c33-4445-99c6-5fcef49ea1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be66-8a9b-4ab2-a091-4e1645d82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e8110-513d-41a4-9438-7fafbd5990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13a529-4c33-4445-99c6-5fcef49ea1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37fc54-0174-4825-981f-13852d535872}" ma:internalName="TaxCatchAll" ma:showField="CatchAllData" ma:web="2813a529-4c33-4445-99c6-5fcef49ea1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BFF67-E4AA-4E23-8B91-D2981DEA9FDD}">
  <ds:schemaRefs>
    <ds:schemaRef ds:uri="http://schemas.microsoft.com/sharepoint/v3/contenttype/forms"/>
  </ds:schemaRefs>
</ds:datastoreItem>
</file>

<file path=customXml/itemProps2.xml><?xml version="1.0" encoding="utf-8"?>
<ds:datastoreItem xmlns:ds="http://schemas.openxmlformats.org/officeDocument/2006/customXml" ds:itemID="{02E74B05-5B05-4EA2-B1B2-53E53E14721B}">
  <ds:schemaRefs>
    <ds:schemaRef ds:uri="http://schemas.microsoft.com/office/2006/metadata/properties"/>
    <ds:schemaRef ds:uri="http://schemas.microsoft.com/office/infopath/2007/PartnerControls"/>
    <ds:schemaRef ds:uri="39d7be66-8a9b-4ab2-a091-4e1645d8237e"/>
    <ds:schemaRef ds:uri="2813a529-4c33-4445-99c6-5fcef49ea118"/>
  </ds:schemaRefs>
</ds:datastoreItem>
</file>

<file path=customXml/itemProps3.xml><?xml version="1.0" encoding="utf-8"?>
<ds:datastoreItem xmlns:ds="http://schemas.openxmlformats.org/officeDocument/2006/customXml" ds:itemID="{627E04BC-1187-4A06-AE88-DE9FE272B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7be66-8a9b-4ab2-a091-4e1645d8237e"/>
    <ds:schemaRef ds:uri="2813a529-4c33-4445-99c6-5fcef49ea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TotalTime>
  <Words>148</Words>
  <Application>Microsoft Office PowerPoint</Application>
  <PresentationFormat>On-screen Show (16:10)</PresentationFormat>
  <Paragraphs>9</Paragraphs>
  <Slides>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vt:i4>
      </vt:variant>
    </vt:vector>
  </HeadingPairs>
  <TitlesOfParts>
    <vt:vector size="7" baseType="lpstr">
      <vt:lpstr>Arial</vt:lpstr>
      <vt:lpstr>Calibri</vt:lpstr>
      <vt:lpstr>Office Theme</vt:lpstr>
      <vt:lpstr>1_Office Theme</vt:lpstr>
      <vt:lpstr>PowerPoint Presentation</vt:lpstr>
      <vt:lpstr>2023 Summer Conference</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Marketing</cp:lastModifiedBy>
  <cp:revision>7</cp:revision>
  <dcterms:created xsi:type="dcterms:W3CDTF">2021-01-28T18:00:20Z</dcterms:created>
  <dcterms:modified xsi:type="dcterms:W3CDTF">2022-08-03T19:57:58Z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0x0101002D02DF9D4B62124C94D3848D8E925D44</vt:lpwstr>
  </property>
  <property fmtid="{D5CDD505-2E9C-101B-9397-08002B2CF9AE}" pid="3" name="MediaServiceImageTags">
    <vt:lpwstr/>
  </property>
</Properties>
</file>